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1"/>
  </p:notesMasterIdLst>
  <p:sldIdLst>
    <p:sldId id="960" r:id="rId2"/>
    <p:sldId id="956" r:id="rId3"/>
    <p:sldId id="964" r:id="rId4"/>
    <p:sldId id="1047" r:id="rId5"/>
    <p:sldId id="1048" r:id="rId6"/>
    <p:sldId id="1153" r:id="rId7"/>
    <p:sldId id="1154" r:id="rId8"/>
    <p:sldId id="1086" r:id="rId9"/>
    <p:sldId id="1049" r:id="rId10"/>
    <p:sldId id="1041" r:id="rId11"/>
    <p:sldId id="1155" r:id="rId12"/>
    <p:sldId id="1156" r:id="rId13"/>
    <p:sldId id="1157" r:id="rId14"/>
    <p:sldId id="1158" r:id="rId15"/>
    <p:sldId id="1159" r:id="rId16"/>
    <p:sldId id="1050" r:id="rId17"/>
    <p:sldId id="1051" r:id="rId18"/>
    <p:sldId id="1052" r:id="rId19"/>
    <p:sldId id="1053" r:id="rId20"/>
    <p:sldId id="1054" r:id="rId21"/>
    <p:sldId id="1055" r:id="rId22"/>
    <p:sldId id="1160" r:id="rId23"/>
    <p:sldId id="1042" r:id="rId24"/>
    <p:sldId id="1161" r:id="rId25"/>
    <p:sldId id="1162" r:id="rId26"/>
    <p:sldId id="1163" r:id="rId27"/>
    <p:sldId id="1164" r:id="rId28"/>
    <p:sldId id="1165" r:id="rId29"/>
    <p:sldId id="1166" r:id="rId30"/>
    <p:sldId id="1167" r:id="rId31"/>
    <p:sldId id="1058" r:id="rId32"/>
    <p:sldId id="1168" r:id="rId33"/>
    <p:sldId id="1169" r:id="rId34"/>
    <p:sldId id="1170" r:id="rId35"/>
    <p:sldId id="1171" r:id="rId36"/>
    <p:sldId id="1043" r:id="rId37"/>
    <p:sldId id="1061" r:id="rId38"/>
    <p:sldId id="1213" r:id="rId39"/>
    <p:sldId id="1214" r:id="rId40"/>
    <p:sldId id="1215" r:id="rId41"/>
    <p:sldId id="1062" r:id="rId42"/>
    <p:sldId id="1063" r:id="rId43"/>
    <p:sldId id="1064" r:id="rId44"/>
    <p:sldId id="1066" r:id="rId45"/>
    <p:sldId id="1065" r:id="rId46"/>
    <p:sldId id="1067" r:id="rId47"/>
    <p:sldId id="1083" r:id="rId48"/>
    <p:sldId id="1068" r:id="rId49"/>
    <p:sldId id="1069" r:id="rId50"/>
    <p:sldId id="1070" r:id="rId51"/>
    <p:sldId id="1071" r:id="rId52"/>
    <p:sldId id="1072" r:id="rId53"/>
    <p:sldId id="1073" r:id="rId54"/>
    <p:sldId id="1074" r:id="rId55"/>
    <p:sldId id="1075" r:id="rId56"/>
    <p:sldId id="1076" r:id="rId57"/>
    <p:sldId id="1204" r:id="rId58"/>
    <p:sldId id="1103" r:id="rId59"/>
    <p:sldId id="1205" r:id="rId60"/>
    <p:sldId id="1078" r:id="rId61"/>
    <p:sldId id="1079" r:id="rId62"/>
    <p:sldId id="1080" r:id="rId63"/>
    <p:sldId id="1082" r:id="rId64"/>
    <p:sldId id="1206" r:id="rId65"/>
    <p:sldId id="1081" r:id="rId66"/>
    <p:sldId id="1207" r:id="rId67"/>
    <p:sldId id="1087" r:id="rId68"/>
    <p:sldId id="1208" r:id="rId69"/>
    <p:sldId id="1090" r:id="rId70"/>
    <p:sldId id="1097" r:id="rId71"/>
    <p:sldId id="1092" r:id="rId72"/>
    <p:sldId id="1209" r:id="rId73"/>
    <p:sldId id="1210" r:id="rId74"/>
    <p:sldId id="1211" r:id="rId75"/>
    <p:sldId id="1212" r:id="rId76"/>
    <p:sldId id="1044" r:id="rId77"/>
    <p:sldId id="1096" r:id="rId78"/>
    <p:sldId id="1203" r:id="rId79"/>
    <p:sldId id="1098" r:id="rId80"/>
    <p:sldId id="1099" r:id="rId81"/>
    <p:sldId id="1100" r:id="rId82"/>
    <p:sldId id="1101" r:id="rId83"/>
    <p:sldId id="1102" r:id="rId84"/>
    <p:sldId id="1104" r:id="rId85"/>
    <p:sldId id="1108" r:id="rId86"/>
    <p:sldId id="1106" r:id="rId87"/>
    <p:sldId id="1107" r:id="rId88"/>
    <p:sldId id="1110" r:id="rId89"/>
    <p:sldId id="1111" r:id="rId90"/>
    <p:sldId id="1112" r:id="rId91"/>
    <p:sldId id="1198" r:id="rId92"/>
    <p:sldId id="1124" r:id="rId93"/>
    <p:sldId id="1125" r:id="rId94"/>
    <p:sldId id="1113" r:id="rId95"/>
    <p:sldId id="1199" r:id="rId96"/>
    <p:sldId id="1114" r:id="rId97"/>
    <p:sldId id="1115" r:id="rId98"/>
    <p:sldId id="1116" r:id="rId99"/>
    <p:sldId id="1200" r:id="rId100"/>
    <p:sldId id="1201" r:id="rId101"/>
    <p:sldId id="1117" r:id="rId102"/>
    <p:sldId id="1202" r:id="rId103"/>
    <p:sldId id="1119" r:id="rId104"/>
    <p:sldId id="1045" r:id="rId105"/>
    <p:sldId id="1123" r:id="rId106"/>
    <p:sldId id="1121" r:id="rId107"/>
    <p:sldId id="1195" r:id="rId108"/>
    <p:sldId id="1196" r:id="rId109"/>
    <p:sldId id="1126" r:id="rId110"/>
    <p:sldId id="1127" r:id="rId111"/>
    <p:sldId id="1128" r:id="rId112"/>
    <p:sldId id="1131" r:id="rId113"/>
    <p:sldId id="1129" r:id="rId114"/>
    <p:sldId id="1130" r:id="rId115"/>
    <p:sldId id="1197" r:id="rId116"/>
    <p:sldId id="340" r:id="rId117"/>
    <p:sldId id="1184" r:id="rId118"/>
    <p:sldId id="1046" r:id="rId119"/>
    <p:sldId id="1193" r:id="rId120"/>
    <p:sldId id="1194" r:id="rId121"/>
    <p:sldId id="1132" r:id="rId122"/>
    <p:sldId id="1133" r:id="rId123"/>
    <p:sldId id="1134" r:id="rId124"/>
    <p:sldId id="1135" r:id="rId125"/>
    <p:sldId id="1143" r:id="rId126"/>
    <p:sldId id="1144" r:id="rId127"/>
    <p:sldId id="1146" r:id="rId128"/>
    <p:sldId id="1147" r:id="rId129"/>
    <p:sldId id="1145" r:id="rId130"/>
    <p:sldId id="1148" r:id="rId131"/>
    <p:sldId id="1141" r:id="rId132"/>
    <p:sldId id="1138" r:id="rId133"/>
    <p:sldId id="1192" r:id="rId134"/>
    <p:sldId id="1140" r:id="rId135"/>
    <p:sldId id="1183" r:id="rId136"/>
    <p:sldId id="1185" r:id="rId137"/>
    <p:sldId id="1186" r:id="rId138"/>
    <p:sldId id="1187" r:id="rId139"/>
    <p:sldId id="1188" r:id="rId140"/>
    <p:sldId id="1189" r:id="rId141"/>
    <p:sldId id="1142" r:id="rId142"/>
    <p:sldId id="1038" r:id="rId143"/>
    <p:sldId id="1088" r:id="rId144"/>
    <p:sldId id="1089" r:id="rId145"/>
    <p:sldId id="1105" r:id="rId146"/>
    <p:sldId id="1118" r:id="rId147"/>
    <p:sldId id="1120" r:id="rId148"/>
    <p:sldId id="1190" r:id="rId149"/>
    <p:sldId id="1137" r:id="rId1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90729"/>
  </p:normalViewPr>
  <p:slideViewPr>
    <p:cSldViewPr snapToGrid="0" snapToObjects="1">
      <p:cViewPr varScale="1">
        <p:scale>
          <a:sx n="113" d="100"/>
          <a:sy n="113" d="100"/>
        </p:scale>
        <p:origin x="184" y="408"/>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theme" Target="theme/theme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5/2/20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135</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142</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147</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149</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76</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a:t>
            </a:r>
            <a:r>
              <a:rPr lang="en-US" dirty="0" err="1"/>
              <a:t>toB</a:t>
            </a:r>
            <a:r>
              <a:rPr lang="en-US" dirty="0"/>
              <a:t>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a:t>
            </a:r>
            <a:r>
              <a:rPr lang="en-US"/>
              <a:t>last A-to-B </a:t>
            </a:r>
            <a:r>
              <a:rPr lang="en-US" dirty="0"/>
              <a:t>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a:t>
            </a:r>
            <a:r>
              <a:rPr lang="en-US" dirty="0" err="1"/>
              <a:t>beween</a:t>
            </a:r>
            <a:r>
              <a:rPr lang="en-US" dirty="0"/>
              <a:t>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a:t>
            </a:r>
            <a:r>
              <a:rPr lang="en-US" dirty="0" err="1"/>
              <a:t>savety</a:t>
            </a:r>
            <a:r>
              <a:rPr lang="en-US" dirty="0"/>
              <a:t>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t>
            </a:r>
            <a:r>
              <a:rPr lang="en-US" dirty="0" err="1"/>
              <a:t>ACKnowledig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a:t>
            </a:r>
            <a:r>
              <a:rPr lang="en-US" dirty="0" err="1"/>
              <a:t>transmited</a:t>
            </a:r>
            <a:r>
              <a:rPr lang="en-US" dirty="0"/>
              <a:t>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a:t>
            </a:r>
            <a:r>
              <a:rPr lang="en-US" dirty="0" err="1"/>
              <a:t>Notet</a:t>
            </a:r>
            <a:r>
              <a:rPr lang="en-US" dirty="0"/>
              <a:t>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5.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10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09.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 Id="rId5" Type="http://schemas.openxmlformats.org/officeDocument/2006/relationships/image" Target="../media/image54.png"/><Relationship Id="rId4" Type="http://schemas.openxmlformats.org/officeDocument/2006/relationships/image" Target="../media/image53.pn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55.emf"/><Relationship Id="rId7" Type="http://schemas.openxmlformats.org/officeDocument/2006/relationships/image" Target="../media/image59.emf"/><Relationship Id="rId2" Type="http://schemas.openxmlformats.org/officeDocument/2006/relationships/notesSlide" Target="../notesSlides/notesSlide115.xml"/><Relationship Id="rId1" Type="http://schemas.openxmlformats.org/officeDocument/2006/relationships/slideLayout" Target="../slideLayouts/slideLayout3.xml"/><Relationship Id="rId6" Type="http://schemas.openxmlformats.org/officeDocument/2006/relationships/image" Target="../media/image58.emf"/><Relationship Id="rId5" Type="http://schemas.openxmlformats.org/officeDocument/2006/relationships/image" Target="../media/image57.emf"/><Relationship Id="rId4" Type="http://schemas.openxmlformats.org/officeDocument/2006/relationships/image" Target="../media/image56.emf"/></Relationships>
</file>

<file path=ppt/slides/_rels/slide1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23.xml"/><Relationship Id="rId1" Type="http://schemas.openxmlformats.org/officeDocument/2006/relationships/slideLayout" Target="../slideLayouts/slideLayout3.xml"/><Relationship Id="rId4" Type="http://schemas.openxmlformats.org/officeDocument/2006/relationships/image" Target="../media/image61.png"/></Relationships>
</file>

<file path=ppt/slides/_rels/slide1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8.emf"/><Relationship Id="rId4" Type="http://schemas.openxmlformats.org/officeDocument/2006/relationships/oleObject" Target="../embeddings/oleObject1.bin"/></Relationships>
</file>

<file path=ppt/slides/_rels/slide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8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97.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7.png"/></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104</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118</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LastByteSent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cwnd</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Calibri" panose="020F0502020204030204"/>
                  <a:ea typeface="ＭＳ Ｐゴシック" charset="0"/>
                  <a:cs typeface="+mn-cs"/>
                </a:rPr>
                <a:t>ACKed</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endPar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bu</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 not-yet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ACKed</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    (MSS/</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endPar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8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endPar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tuneable</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err="1">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cwnd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endPar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135</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141</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nextseqnum,data,chksum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hasseqnum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acked</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147</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a:t>
              </a:r>
              <a:r>
                <a:rPr kumimoji="0" lang="en-US" sz="1800" b="0" i="0" u="none" strike="noStrike" kern="1200" cap="none" spc="0" normalizeH="0" baseline="0" noProof="0" dirty="0" err="1">
                  <a:ln>
                    <a:noFill/>
                  </a:ln>
                  <a:solidFill>
                    <a:prstClr val="black"/>
                  </a:solidFill>
                  <a:effectLst/>
                  <a:uLnTx/>
                  <a:uFillTx/>
                  <a:latin typeface="Tahoma" charset="0"/>
                  <a:ea typeface="ＭＳ Ｐゴシック" charset="0"/>
                  <a:cs typeface="+mn-cs"/>
                </a:rPr>
                <a:t>thruput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149</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23</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36</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prstDash val="dash"/>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49161"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76</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89</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8880</TotalTime>
  <Words>16057</Words>
  <Application>Microsoft Macintosh PowerPoint</Application>
  <PresentationFormat>Widescreen</PresentationFormat>
  <Paragraphs>3311</Paragraphs>
  <Slides>149</Slides>
  <Notes>149</Notes>
  <HiddenSlides>0</HiddenSlides>
  <MMClips>0</MMClips>
  <ScaleCrop>false</ScaleCrop>
  <HeadingPairs>
    <vt:vector size="8" baseType="variant">
      <vt:variant>
        <vt:lpstr>Fonts Used</vt:lpstr>
      </vt:variant>
      <vt:variant>
        <vt:i4>15</vt:i4>
      </vt:variant>
      <vt:variant>
        <vt:lpstr>Theme</vt:lpstr>
      </vt:variant>
      <vt:variant>
        <vt:i4>1</vt:i4>
      </vt:variant>
      <vt:variant>
        <vt:lpstr>Embedded OLE Servers</vt:lpstr>
      </vt:variant>
      <vt:variant>
        <vt:i4>1</vt:i4>
      </vt:variant>
      <vt:variant>
        <vt:lpstr>Slide Titles</vt:lpstr>
      </vt:variant>
      <vt:variant>
        <vt:i4>149</vt:i4>
      </vt:variant>
    </vt:vector>
  </HeadingPairs>
  <TitlesOfParts>
    <vt:vector size="166" baseType="lpstr">
      <vt:lpstr>MS Mincho</vt:lpstr>
      <vt:lpstr>Arial</vt:lpstr>
      <vt:lpstr>Arial Narrow</vt:lpstr>
      <vt:lpstr>Calibri</vt:lpstr>
      <vt:lpstr>Calibri Light</vt:lpstr>
      <vt:lpstr>Comic Sans MS</vt:lpstr>
      <vt:lpstr>Courier</vt:lpstr>
      <vt:lpstr>Courier New</vt:lpstr>
      <vt:lpstr>Courier Std</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UDP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James Kurose</cp:lastModifiedBy>
  <cp:revision>398</cp:revision>
  <dcterms:created xsi:type="dcterms:W3CDTF">2020-01-18T07:24:59Z</dcterms:created>
  <dcterms:modified xsi:type="dcterms:W3CDTF">2020-05-02T08:31:11Z</dcterms:modified>
</cp:coreProperties>
</file>